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2" r:id="rId7"/>
    <p:sldId id="263" r:id="rId8"/>
    <p:sldId id="261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93C"/>
    <a:srgbClr val="F99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F82BA-3212-4DC0-8F10-8E292C4F1663}" v="29" dt="2023-12-11T02:22:54.407"/>
    <p1510:client id="{A3C0AAB7-342B-4DD7-B9AD-D6CCC3A1804A}" v="2" dt="2023-12-11T14:26:38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01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70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3079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54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34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02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52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3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3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5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5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7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5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4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01F32-05A9-4475-9E7C-14C8E57E38F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DF89-08FC-44FB-88BB-2FB53F40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04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682E-9FC5-8E0B-7D5A-24F248106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96" y="1148000"/>
            <a:ext cx="9339754" cy="2387600"/>
          </a:xfrm>
        </p:spPr>
        <p:txBody>
          <a:bodyPr/>
          <a:lstStyle/>
          <a:p>
            <a:pPr algn="ctr"/>
            <a:r>
              <a:rPr lang="en-US" dirty="0"/>
              <a:t>System On a Chip Final Project: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C91D6-FCDB-454B-C35A-E895ECD4C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3602038"/>
            <a:ext cx="2390776" cy="636587"/>
          </a:xfrm>
        </p:spPr>
        <p:txBody>
          <a:bodyPr/>
          <a:lstStyle/>
          <a:p>
            <a:r>
              <a:rPr lang="en-US" dirty="0"/>
              <a:t>Jordan Edwards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54EA1-8A72-7CA0-D795-83D00063D801}"/>
              </a:ext>
            </a:extLst>
          </p:cNvPr>
          <p:cNvSpPr txBox="1"/>
          <p:nvPr/>
        </p:nvSpPr>
        <p:spPr>
          <a:xfrm>
            <a:off x="5324475" y="2867531"/>
            <a:ext cx="355225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cap="all" dirty="0">
                <a:latin typeface="+mj-lt"/>
                <a:ea typeface="+mj-ea"/>
                <a:cs typeface="+mj-cs"/>
              </a:rPr>
              <a:t>Dedicated</a:t>
            </a:r>
          </a:p>
          <a:p>
            <a:r>
              <a:rPr lang="en-US" sz="4800" cap="all" dirty="0">
                <a:latin typeface="+mj-lt"/>
                <a:ea typeface="+mj-ea"/>
                <a:cs typeface="+mj-cs"/>
              </a:rPr>
              <a:t>Ultrasonic</a:t>
            </a:r>
          </a:p>
          <a:p>
            <a:r>
              <a:rPr lang="en-US" sz="4800" cap="all" dirty="0">
                <a:latin typeface="+mj-lt"/>
                <a:ea typeface="+mj-ea"/>
                <a:cs typeface="+mj-cs"/>
              </a:rPr>
              <a:t>Distance</a:t>
            </a:r>
          </a:p>
          <a:p>
            <a:r>
              <a:rPr lang="en-US" sz="4800" cap="all" dirty="0">
                <a:latin typeface="+mj-lt"/>
                <a:ea typeface="+mj-ea"/>
                <a:cs typeface="+mj-cs"/>
              </a:rPr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1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03FD-A91E-6029-39C1-1D77FFAF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E54F2-AE3B-7A98-4E07-49B57E82F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6587"/>
            <a:ext cx="9905999" cy="3541714"/>
          </a:xfrm>
        </p:spPr>
        <p:txBody>
          <a:bodyPr/>
          <a:lstStyle/>
          <a:p>
            <a:r>
              <a:rPr lang="en-US" dirty="0"/>
              <a:t>Integrate a distance sensor as a native module</a:t>
            </a:r>
          </a:p>
          <a:p>
            <a:r>
              <a:rPr lang="en-US" dirty="0"/>
              <a:t>Demonstrate functionality with a basic display</a:t>
            </a:r>
          </a:p>
          <a:p>
            <a:r>
              <a:rPr lang="en-US" dirty="0"/>
              <a:t>Pass this class</a:t>
            </a:r>
          </a:p>
        </p:txBody>
      </p:sp>
      <p:pic>
        <p:nvPicPr>
          <p:cNvPr id="8" name="Picture 7" descr="A robot with wheels and wires&#10;&#10;Description automatically generated">
            <a:extLst>
              <a:ext uri="{FF2B5EF4-FFF2-40B4-BE49-F238E27FC236}">
                <a16:creationId xmlns:a16="http://schemas.microsoft.com/office/drawing/2014/main" id="{07D36448-727F-F391-760A-05D7978CF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63" b="95528" l="10000" r="91765">
                        <a14:foregroundMark x1="17882" y1="58012" x2="20941" y2="50062"/>
                        <a14:foregroundMark x1="20941" y1="50062" x2="21059" y2="49814"/>
                        <a14:foregroundMark x1="21529" y1="30683" x2="22941" y2="37764"/>
                        <a14:foregroundMark x1="43176" y1="91553" x2="51647" y2="85714"/>
                        <a14:foregroundMark x1="85176" y1="61739" x2="87529" y2="68447"/>
                        <a14:foregroundMark x1="88941" y1="62360" x2="91882" y2="68199"/>
                        <a14:foregroundMark x1="91294" y1="63478" x2="91882" y2="58261"/>
                        <a14:foregroundMark x1="60118" y1="13043" x2="60353" y2="5963"/>
                        <a14:foregroundMark x1="38588" y1="90311" x2="51882" y2="93292"/>
                        <a14:foregroundMark x1="51882" y1="93292" x2="42000" y2="95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42" y="1032376"/>
            <a:ext cx="5389847" cy="510450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9C2453-0B8F-B8D3-61E2-30E6CC57F0A4}"/>
              </a:ext>
            </a:extLst>
          </p:cNvPr>
          <p:cNvGrpSpPr/>
          <p:nvPr/>
        </p:nvGrpSpPr>
        <p:grpSpPr>
          <a:xfrm rot="20263289">
            <a:off x="1430133" y="2093738"/>
            <a:ext cx="7434619" cy="3642236"/>
            <a:chOff x="174213" y="2809669"/>
            <a:chExt cx="7434619" cy="3642236"/>
          </a:xfrm>
        </p:grpSpPr>
        <p:pic>
          <p:nvPicPr>
            <p:cNvPr id="6" name="Picture 5" descr="A yellow and black tape measure&#10;&#10;Description automatically generated">
              <a:extLst>
                <a:ext uri="{FF2B5EF4-FFF2-40B4-BE49-F238E27FC236}">
                  <a16:creationId xmlns:a16="http://schemas.microsoft.com/office/drawing/2014/main" id="{4027606D-8C7A-AA27-26F4-A6AFA2D85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804" y1="27481" x2="37745" y2="28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928"/>
            <a:stretch/>
          </p:blipFill>
          <p:spPr>
            <a:xfrm>
              <a:off x="174213" y="2809669"/>
              <a:ext cx="2597962" cy="3642236"/>
            </a:xfrm>
            <a:prstGeom prst="rect">
              <a:avLst/>
            </a:prstGeom>
          </p:spPr>
        </p:pic>
        <p:pic>
          <p:nvPicPr>
            <p:cNvPr id="9" name="Picture 8" descr="A yellow and black tape measure&#10;&#10;Description automatically generated">
              <a:extLst>
                <a:ext uri="{FF2B5EF4-FFF2-40B4-BE49-F238E27FC236}">
                  <a16:creationId xmlns:a16="http://schemas.microsoft.com/office/drawing/2014/main" id="{651B4F91-C485-EBB2-D55B-F53ED2990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804" y1="27481" x2="37745" y2="28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24"/>
            <a:stretch/>
          </p:blipFill>
          <p:spPr>
            <a:xfrm>
              <a:off x="6725045" y="2809669"/>
              <a:ext cx="883787" cy="3642236"/>
            </a:xfrm>
            <a:prstGeom prst="rect">
              <a:avLst/>
            </a:prstGeom>
          </p:spPr>
        </p:pic>
        <p:pic>
          <p:nvPicPr>
            <p:cNvPr id="10" name="Picture 9" descr="A yellow and black tape measure&#10;&#10;Description automatically generated">
              <a:extLst>
                <a:ext uri="{FF2B5EF4-FFF2-40B4-BE49-F238E27FC236}">
                  <a16:creationId xmlns:a16="http://schemas.microsoft.com/office/drawing/2014/main" id="{27791AC1-E1A5-FC9C-5B55-932D07544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804" y1="27481" x2="37745" y2="28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85" r="20529"/>
            <a:stretch/>
          </p:blipFill>
          <p:spPr>
            <a:xfrm>
              <a:off x="2772175" y="2809669"/>
              <a:ext cx="790574" cy="3642236"/>
            </a:xfrm>
            <a:prstGeom prst="rect">
              <a:avLst/>
            </a:prstGeom>
          </p:spPr>
        </p:pic>
        <p:pic>
          <p:nvPicPr>
            <p:cNvPr id="11" name="Picture 10" descr="A yellow and black tape measure&#10;&#10;Description automatically generated">
              <a:extLst>
                <a:ext uri="{FF2B5EF4-FFF2-40B4-BE49-F238E27FC236}">
                  <a16:creationId xmlns:a16="http://schemas.microsoft.com/office/drawing/2014/main" id="{19A76728-B5C4-A9BE-7BB3-3C2FF4EBB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804" y1="27481" x2="37745" y2="28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85" r="20529"/>
            <a:stretch/>
          </p:blipFill>
          <p:spPr>
            <a:xfrm>
              <a:off x="3562749" y="2809669"/>
              <a:ext cx="790574" cy="3642236"/>
            </a:xfrm>
            <a:prstGeom prst="rect">
              <a:avLst/>
            </a:prstGeom>
          </p:spPr>
        </p:pic>
        <p:pic>
          <p:nvPicPr>
            <p:cNvPr id="12" name="Picture 11" descr="A yellow and black tape measure&#10;&#10;Description automatically generated">
              <a:extLst>
                <a:ext uri="{FF2B5EF4-FFF2-40B4-BE49-F238E27FC236}">
                  <a16:creationId xmlns:a16="http://schemas.microsoft.com/office/drawing/2014/main" id="{4FBA7C2F-9859-F0CA-F353-3C1B8FA13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804" y1="27481" x2="37745" y2="28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85" r="20529"/>
            <a:stretch/>
          </p:blipFill>
          <p:spPr>
            <a:xfrm>
              <a:off x="4353323" y="2809669"/>
              <a:ext cx="790574" cy="3642236"/>
            </a:xfrm>
            <a:prstGeom prst="rect">
              <a:avLst/>
            </a:prstGeom>
          </p:spPr>
        </p:pic>
        <p:pic>
          <p:nvPicPr>
            <p:cNvPr id="13" name="Picture 12" descr="A yellow and black tape measure&#10;&#10;Description automatically generated">
              <a:extLst>
                <a:ext uri="{FF2B5EF4-FFF2-40B4-BE49-F238E27FC236}">
                  <a16:creationId xmlns:a16="http://schemas.microsoft.com/office/drawing/2014/main" id="{3F551916-E823-6D7E-77FD-4B9BC79EC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804" y1="27481" x2="37745" y2="28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85" r="20529"/>
            <a:stretch/>
          </p:blipFill>
          <p:spPr>
            <a:xfrm>
              <a:off x="5143897" y="2809669"/>
              <a:ext cx="790574" cy="3642236"/>
            </a:xfrm>
            <a:prstGeom prst="rect">
              <a:avLst/>
            </a:prstGeom>
          </p:spPr>
        </p:pic>
        <p:pic>
          <p:nvPicPr>
            <p:cNvPr id="14" name="Picture 13" descr="A yellow and black tape measure&#10;&#10;Description automatically generated">
              <a:extLst>
                <a:ext uri="{FF2B5EF4-FFF2-40B4-BE49-F238E27FC236}">
                  <a16:creationId xmlns:a16="http://schemas.microsoft.com/office/drawing/2014/main" id="{DCC6D924-3951-A708-970E-2720D6C9F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804" y1="27481" x2="37745" y2="28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85" r="20529"/>
            <a:stretch/>
          </p:blipFill>
          <p:spPr>
            <a:xfrm>
              <a:off x="5934471" y="2809669"/>
              <a:ext cx="790574" cy="3642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56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458A-84C4-17A9-D57D-1F39E785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Sensor</a:t>
            </a:r>
          </a:p>
        </p:txBody>
      </p:sp>
      <p:pic>
        <p:nvPicPr>
          <p:cNvPr id="5" name="Content Placeholder 4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107ACCB5-75CA-F0BC-88A5-EA4FB3849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500" r="96667">
                        <a14:foregroundMark x1="9000" y1="44667" x2="11667" y2="47833"/>
                        <a14:foregroundMark x1="80333" y1="22833" x2="92167" y2="32667"/>
                        <a14:foregroundMark x1="92167" y1="32667" x2="92000" y2="48000"/>
                        <a14:foregroundMark x1="92000" y1="48000" x2="90000" y2="51833"/>
                        <a14:foregroundMark x1="85667" y1="21333" x2="88000" y2="21333"/>
                        <a14:foregroundMark x1="89000" y1="25667" x2="96167" y2="37833"/>
                        <a14:foregroundMark x1="96167" y1="37833" x2="93833" y2="47333"/>
                        <a14:foregroundMark x1="4900" y1="33167" x2="5000" y2="33500"/>
                        <a14:foregroundMark x1="87500" y1="23000" x2="95667" y2="35000"/>
                        <a14:foregroundMark x1="95667" y1="35000" x2="96000" y2="38500"/>
                        <a14:foregroundMark x1="96500" y1="34500" x2="89333" y2="25167"/>
                        <a14:foregroundMark x1="90500" y1="25167" x2="96667" y2="32333"/>
                        <a14:foregroundMark x1="92333" y1="52167" x2="93500" y2="54167"/>
                        <a14:backgroundMark x1="99333" y1="51500" x2="99667" y2="44667"/>
                        <a14:backgroundMark x1="98667" y1="42500" x2="98167" y2="29833"/>
                        <a14:backgroundMark x1="3667" y1="32500" x2="3667" y2="32500"/>
                        <a14:backgroundMark x1="4167" y1="32500" x2="4167" y2="32500"/>
                        <a14:backgroundMark x1="3833" y1="31333" x2="3833" y2="33167"/>
                        <a14:backgroundMark x1="4500" y1="34167" x2="4167" y2="33000"/>
                        <a14:backgroundMark x1="49667" y1="70667" x2="49707" y2="71463"/>
                        <a14:backgroundMark x1="48167" y1="68333" x2="50500" y2="80667"/>
                        <a14:backgroundMark x1="45500" y1="67500" x2="47833" y2="6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88" y="-893284"/>
            <a:ext cx="5282562" cy="528256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84C278-558E-4475-D978-EB1B5CAFADAC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HC-SR04 Ultrasonic Ranging Sensor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B030F9-D0DF-0FB6-6A57-C47774AA8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520" y="3045253"/>
            <a:ext cx="5371781" cy="358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E10B-A25C-CD7A-6ABA-C7D8D279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8F958-C017-13FB-47A7-5218AA32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6" y="1591283"/>
            <a:ext cx="6511071" cy="2797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DE3BD-B622-84E6-F0EF-BDDD1BE5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8458"/>
            <a:ext cx="10923668" cy="2469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3A941-16D5-EAF0-7C37-2930D5CC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340" y="1671917"/>
            <a:ext cx="7311460" cy="1478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78557-F2FE-4FCA-8F6D-86D74FCFB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045" y="3242893"/>
            <a:ext cx="6601217" cy="831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3C6802-BEAF-F008-9531-2A707FD49464}"/>
              </a:ext>
            </a:extLst>
          </p:cNvPr>
          <p:cNvSpPr txBox="1"/>
          <p:nvPr/>
        </p:nvSpPr>
        <p:spPr>
          <a:xfrm>
            <a:off x="6686550" y="2201324"/>
            <a:ext cx="277495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C12A7-98EA-F044-91DD-9770B52A4F6B}"/>
              </a:ext>
            </a:extLst>
          </p:cNvPr>
          <p:cNvSpPr txBox="1"/>
          <p:nvPr/>
        </p:nvSpPr>
        <p:spPr>
          <a:xfrm>
            <a:off x="5299075" y="4492694"/>
            <a:ext cx="911225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12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EC0C-5E96-058C-C430-398B1332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VID_20231211_082104380">
            <a:hlinkClick r:id="" action="ppaction://media"/>
            <a:extLst>
              <a:ext uri="{FF2B5EF4-FFF2-40B4-BE49-F238E27FC236}">
                <a16:creationId xmlns:a16="http://schemas.microsoft.com/office/drawing/2014/main" id="{50B80BF8-CCE3-63A8-5538-3735ACA77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137844" y="640930"/>
            <a:ext cx="9913136" cy="55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3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5EB1-EDB0-F266-88D3-F7143974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B2CC2-9174-C9AF-0766-F8A147F66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600200"/>
            <a:ext cx="8772525" cy="50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0118-C254-B46F-A16E-C469C618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FBC5C-755E-7537-47A4-C972085A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887" y="382130"/>
            <a:ext cx="3733800" cy="6093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F60C8-4DBE-66C5-E7C6-7F65176F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0" y="5131028"/>
            <a:ext cx="5238750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C40B6-BDC6-E826-AEA1-C28FCFED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436136"/>
            <a:ext cx="3514725" cy="264795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C7BA672-F3CC-D58F-358D-F9E080FA832D}"/>
              </a:ext>
            </a:extLst>
          </p:cNvPr>
          <p:cNvSpPr/>
          <p:nvPr/>
        </p:nvSpPr>
        <p:spPr>
          <a:xfrm>
            <a:off x="7496175" y="4162425"/>
            <a:ext cx="2085975" cy="2257425"/>
          </a:xfrm>
          <a:prstGeom prst="roundRect">
            <a:avLst/>
          </a:prstGeom>
          <a:noFill/>
          <a:ln w="57150">
            <a:solidFill>
              <a:srgbClr val="FAA9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DE0FD0-DBF0-8BC3-0CF1-4766B7A74DD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172075" y="5291138"/>
            <a:ext cx="2324100" cy="319087"/>
          </a:xfrm>
          <a:prstGeom prst="straightConnector1">
            <a:avLst/>
          </a:prstGeom>
          <a:ln w="76200">
            <a:solidFill>
              <a:srgbClr val="FAA93C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10DCC80-935E-36C7-74E2-8E800E492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064" y="1612565"/>
            <a:ext cx="42100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9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169C44-AE80-A10C-E9E1-FD3850D5CCD0}"/>
              </a:ext>
            </a:extLst>
          </p:cNvPr>
          <p:cNvSpPr txBox="1"/>
          <p:nvPr/>
        </p:nvSpPr>
        <p:spPr>
          <a:xfrm>
            <a:off x="8056561" y="2097088"/>
            <a:ext cx="2990850" cy="19812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0D2B2-D8AA-FAB0-6889-8C0CB176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33BF8-320C-848E-1EBE-A966C16C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647825"/>
            <a:ext cx="3278187" cy="5002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89317-0BBD-A614-22B9-8E8FF8AF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61" y="2735263"/>
            <a:ext cx="5391150" cy="340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04651-130F-EADB-81BC-87501816F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261" y="2097088"/>
            <a:ext cx="36576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27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acf459a-486a-4fa4-af9d-964c36afb88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124BC04549504E9E976E20F1D984BD" ma:contentTypeVersion="9" ma:contentTypeDescription="Create a new document." ma:contentTypeScope="" ma:versionID="ed92cb140df51f30680ec530cc3f378b">
  <xsd:schema xmlns:xsd="http://www.w3.org/2001/XMLSchema" xmlns:xs="http://www.w3.org/2001/XMLSchema" xmlns:p="http://schemas.microsoft.com/office/2006/metadata/properties" xmlns:ns3="6acf459a-486a-4fa4-af9d-964c36afb883" xmlns:ns4="8c1c06a5-d0ce-4d8b-9ff3-8bd774a6c3a3" targetNamespace="http://schemas.microsoft.com/office/2006/metadata/properties" ma:root="true" ma:fieldsID="89725aac49a17ab6cd029b388b8fb5d4" ns3:_="" ns4:_="">
    <xsd:import namespace="6acf459a-486a-4fa4-af9d-964c36afb883"/>
    <xsd:import namespace="8c1c06a5-d0ce-4d8b-9ff3-8bd774a6c3a3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f459a-486a-4fa4-af9d-964c36afb88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c06a5-d0ce-4d8b-9ff3-8bd774a6c3a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0F0D14-F093-48C6-95D7-C7C90C1D5F74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6acf459a-486a-4fa4-af9d-964c36afb883"/>
    <ds:schemaRef ds:uri="http://schemas.openxmlformats.org/package/2006/metadata/core-properties"/>
    <ds:schemaRef ds:uri="http://purl.org/dc/terms/"/>
    <ds:schemaRef ds:uri="8c1c06a5-d0ce-4d8b-9ff3-8bd774a6c3a3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F59D760-8CFE-499E-AB99-B2CA7A139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f459a-486a-4fa4-af9d-964c36afb883"/>
    <ds:schemaRef ds:uri="8c1c06a5-d0ce-4d8b-9ff3-8bd774a6c3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C613EC-3EB6-456A-964A-EC34CBABDD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</TotalTime>
  <Words>43</Words>
  <Application>Microsoft Office PowerPoint</Application>
  <PresentationFormat>Widescreen</PresentationFormat>
  <Paragraphs>17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System On a Chip Final Project: </vt:lpstr>
      <vt:lpstr>Goals</vt:lpstr>
      <vt:lpstr>The Sensor</vt:lpstr>
      <vt:lpstr>Datasheet</vt:lpstr>
      <vt:lpstr>Demo</vt:lpstr>
      <vt:lpstr>Hardware</vt:lpstr>
      <vt:lpstr>Firmware</vt:lpstr>
      <vt:lpstr>Software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On a Chip Final Project</dc:title>
  <dc:creator>Jordan Edwards</dc:creator>
  <cp:lastModifiedBy>Edwards, Jordan</cp:lastModifiedBy>
  <cp:revision>2</cp:revision>
  <dcterms:created xsi:type="dcterms:W3CDTF">2023-12-11T01:09:57Z</dcterms:created>
  <dcterms:modified xsi:type="dcterms:W3CDTF">2023-12-11T19:20:47Z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0x010100C5124BC04549504E9E976E20F1D984BD</vt:lpwstr>
  </property>
</Properties>
</file>